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40583da7-0754-444a-bf47-cff8d243777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PER\Desktop\ae566b6a-e6fc-47e0-bfe4-f6b8d30fbb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Ekran Gösterisi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Slayt 1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CASPER</cp:lastModifiedBy>
  <cp:revision>1</cp:revision>
  <dcterms:created xsi:type="dcterms:W3CDTF">2024-08-19T07:22:20Z</dcterms:created>
  <dcterms:modified xsi:type="dcterms:W3CDTF">2024-08-19T07:25:17Z</dcterms:modified>
</cp:coreProperties>
</file>